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8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tângu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grpSp>
        <p:nvGrpSpPr>
          <p:cNvPr id="2" name="Gru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a liv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ector reto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507E53B-CBA9-432D-B440-84820CA64A36}" type="datetimeFigureOut">
              <a:rPr lang="pt-BR" smtClean="0"/>
              <a:t>27/8/2015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373E07F-0A09-4CB9-8F44-ECCF294D09F9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07E53B-CBA9-432D-B440-84820CA64A36}" type="datetimeFigureOut">
              <a:rPr lang="pt-BR" smtClean="0"/>
              <a:t>27/8/2015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73E07F-0A09-4CB9-8F44-ECCF294D09F9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07E53B-CBA9-432D-B440-84820CA64A36}" type="datetimeFigureOut">
              <a:rPr lang="pt-BR" smtClean="0"/>
              <a:t>27/8/2015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73E07F-0A09-4CB9-8F44-ECCF294D09F9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07E53B-CBA9-432D-B440-84820CA64A36}" type="datetimeFigureOut">
              <a:rPr lang="pt-BR" smtClean="0"/>
              <a:t>27/8/2015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73E07F-0A09-4CB9-8F44-ECCF294D09F9}" type="slidenum">
              <a:rPr lang="pt-BR" smtClean="0"/>
              <a:t>‹nº›</a:t>
            </a:fld>
            <a:endParaRPr lang="pt-BR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07E53B-CBA9-432D-B440-84820CA64A36}" type="datetimeFigureOut">
              <a:rPr lang="pt-BR" smtClean="0"/>
              <a:t>27/8/2015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73E07F-0A09-4CB9-8F44-ECCF294D09F9}" type="slidenum">
              <a:rPr lang="pt-BR" smtClean="0"/>
              <a:t>‹nº›</a:t>
            </a:fld>
            <a:endParaRPr lang="pt-BR"/>
          </a:p>
        </p:txBody>
      </p:sp>
      <p:sp>
        <p:nvSpPr>
          <p:cNvPr id="7" name="Divis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ivis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07E53B-CBA9-432D-B440-84820CA64A36}" type="datetimeFigureOut">
              <a:rPr lang="pt-BR" smtClean="0"/>
              <a:t>27/8/2015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73E07F-0A09-4CB9-8F44-ECCF294D09F9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07E53B-CBA9-432D-B440-84820CA64A36}" type="datetimeFigureOut">
              <a:rPr lang="pt-BR" smtClean="0"/>
              <a:t>27/8/2015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73E07F-0A09-4CB9-8F44-ECCF294D09F9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07E53B-CBA9-432D-B440-84820CA64A36}" type="datetimeFigureOut">
              <a:rPr lang="pt-BR" smtClean="0"/>
              <a:t>27/8/2015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73E07F-0A09-4CB9-8F44-ECCF294D09F9}" type="slidenum">
              <a:rPr lang="pt-BR" smtClean="0"/>
              <a:t>‹nº›</a:t>
            </a:fld>
            <a:endParaRPr lang="pt-BR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07E53B-CBA9-432D-B440-84820CA64A36}" type="datetimeFigureOut">
              <a:rPr lang="pt-BR" smtClean="0"/>
              <a:t>27/8/2015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73E07F-0A09-4CB9-8F44-ECCF294D09F9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507E53B-CBA9-432D-B440-84820CA64A36}" type="datetimeFigureOut">
              <a:rPr lang="pt-BR" smtClean="0"/>
              <a:t>27/8/2015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73E07F-0A09-4CB9-8F44-ECCF294D09F9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507E53B-CBA9-432D-B440-84820CA64A36}" type="datetimeFigureOut">
              <a:rPr lang="pt-BR" smtClean="0"/>
              <a:t>27/8/2015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373E07F-0A09-4CB9-8F44-ECCF294D09F9}" type="slidenum">
              <a:rPr lang="pt-BR" smtClean="0"/>
              <a:t>‹nº›</a:t>
            </a:fld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ângulo retângu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ector reto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ivis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ivis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507E53B-CBA9-432D-B440-84820CA64A36}" type="datetimeFigureOut">
              <a:rPr lang="pt-BR" smtClean="0"/>
              <a:t>27/8/2015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373E07F-0A09-4CB9-8F44-ECCF294D09F9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idx="1"/>
          </p:nvPr>
        </p:nvSpPr>
        <p:spPr>
          <a:xfrm>
            <a:off x="457200" y="1481328"/>
            <a:ext cx="8543956" cy="4525963"/>
          </a:xfrm>
        </p:spPr>
        <p:txBody>
          <a:bodyPr>
            <a:normAutofit/>
          </a:bodyPr>
          <a:lstStyle/>
          <a:p>
            <a:pPr algn="ctr"/>
            <a:r>
              <a:rPr lang="pt-BR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ESCOLA ESTADUAL ANTONIO VALADARES </a:t>
            </a:r>
          </a:p>
          <a:p>
            <a:pPr algn="ctr"/>
            <a:endParaRPr lang="pt-BR" sz="3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pt-BR" sz="3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PROGETEC: MARCOS VALTER SEIBOTH </a:t>
            </a:r>
          </a:p>
          <a:p>
            <a:pPr algn="ctr"/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Multiplicadora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BR" sz="3000" dirty="0" smtClean="0">
                <a:latin typeface="Arial" pitchFamily="34" charset="0"/>
                <a:cs typeface="Arial" pitchFamily="34" charset="0"/>
              </a:rPr>
              <a:t>Mercedes Sampaio</a:t>
            </a:r>
          </a:p>
          <a:p>
            <a:pPr algn="ctr"/>
            <a:endParaRPr lang="pt-BR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GED – NTE REGIONAL</a:t>
            </a:r>
            <a:endParaRPr lang="pt-BR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TERENOS – MS </a:t>
            </a:r>
            <a:endParaRPr lang="pt-BR" sz="3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14974"/>
          </a:xfrm>
        </p:spPr>
        <p:txBody>
          <a:bodyPr>
            <a:normAutofit fontScale="92500"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Trabalho de pesquisa </a:t>
            </a:r>
            <a:r>
              <a:rPr lang="pt-BR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line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na STE 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em 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grupo, dupla e ou 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individual.</a:t>
            </a:r>
            <a:endParaRPr lang="pt-BR" sz="3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Debates, seminários, apresentações em Power </a:t>
            </a:r>
            <a:r>
              <a:rPr lang="pt-BR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Point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pt-BR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ibre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ou Office </a:t>
            </a:r>
            <a:r>
              <a:rPr lang="pt-BR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Impress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, mediados pelo professor.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Exposição 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de Imagens fotográficas, pinturas, 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cartazes</a:t>
            </a:r>
          </a:p>
          <a:p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Utilizar </a:t>
            </a:r>
            <a:r>
              <a:rPr lang="pt-BR" sz="3000" dirty="0" err="1" smtClean="0">
                <a:latin typeface="Arial" pitchFamily="34" charset="0"/>
                <a:cs typeface="Arial" pitchFamily="34" charset="0"/>
              </a:rPr>
              <a:t>Movie</a:t>
            </a:r>
            <a:r>
              <a:rPr lang="pt-BR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BR" sz="3000" dirty="0" err="1" smtClean="0">
                <a:latin typeface="Arial" pitchFamily="34" charset="0"/>
                <a:cs typeface="Arial" pitchFamily="34" charset="0"/>
              </a:rPr>
              <a:t>Maker</a:t>
            </a:r>
            <a:r>
              <a:rPr lang="pt-BR" sz="3000" dirty="0" smtClean="0">
                <a:latin typeface="Arial" pitchFamily="34" charset="0"/>
                <a:cs typeface="Arial" pitchFamily="34" charset="0"/>
              </a:rPr>
              <a:t> para fazer filmes com imagens ou fotografia, </a:t>
            </a:r>
            <a:r>
              <a:rPr lang="pt-BR" sz="3000" dirty="0" err="1" smtClean="0"/>
              <a:t>Viewty</a:t>
            </a:r>
            <a:r>
              <a:rPr lang="pt-BR" sz="3000" dirty="0" smtClean="0"/>
              <a:t>- </a:t>
            </a:r>
            <a:r>
              <a:rPr lang="pt-BR" sz="3000" dirty="0" err="1" smtClean="0"/>
              <a:t>Flip</a:t>
            </a:r>
            <a:r>
              <a:rPr lang="pt-BR" sz="3000" dirty="0" smtClean="0"/>
              <a:t> </a:t>
            </a:r>
            <a:r>
              <a:rPr lang="pt-BR" sz="3000" dirty="0" err="1" smtClean="0"/>
              <a:t>image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pt-BR" sz="3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Fóruns 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e postagens  no 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blog com auto avaliação e posteriormente devolutiva do Professor </a:t>
            </a:r>
            <a:endParaRPr lang="pt-BR" sz="3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1071570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Possibilidades de avaliação com uso das TIC</a:t>
            </a:r>
            <a:endParaRPr lang="pt-BR" sz="3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Apresentação do conteúdo em forma de vídeo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apresentação de 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Power </a:t>
            </a:r>
            <a:r>
              <a:rPr lang="pt-B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Point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ou </a:t>
            </a:r>
            <a:r>
              <a:rPr lang="pt-B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libreoffice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Impress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com a utilização do recurso de data 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show ou envio ao email do professor para análise e avaliação . Em 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sala de aula socialização das pesquisas, 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devolutiva do conteúdo trabalhado e 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valiação 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participativa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Ao analisar ler e compreender  artigos e 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blogs, 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os alunos definiram cada 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termo com participação através de comentário no blog , ou 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produziram 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artigos 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 apresentações em Power </a:t>
            </a:r>
            <a:r>
              <a:rPr lang="pt-B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Point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ou </a:t>
            </a:r>
            <a:r>
              <a:rPr lang="pt-B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libreoffice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Impress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pt-BR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SITUAÇÕES DE AVALIAÇÃO</a:t>
            </a:r>
            <a:endParaRPr lang="pt-BR" sz="3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286412"/>
          </a:xfrm>
        </p:spPr>
        <p:txBody>
          <a:bodyPr>
            <a:normAutofit/>
          </a:bodyPr>
          <a:lstStyle/>
          <a:p>
            <a:pPr algn="just"/>
            <a:r>
              <a:rPr lang="pt-BR" sz="32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Estimular a </a:t>
            </a:r>
            <a:r>
              <a:rPr lang="pt-BR" sz="3200" dirty="0" err="1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autoavaliação</a:t>
            </a:r>
            <a:r>
              <a:rPr lang="pt-BR" sz="32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</a:t>
            </a:r>
            <a:r>
              <a:rPr lang="pt-BR" sz="32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e </a:t>
            </a:r>
            <a:r>
              <a:rPr lang="pt-BR" sz="3200" dirty="0" err="1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autocorreção</a:t>
            </a:r>
            <a:r>
              <a:rPr lang="pt-BR" sz="3200" dirty="0" smtClean="0">
                <a:latin typeface="Arial" pitchFamily="34" charset="0"/>
                <a:cs typeface="Arial" pitchFamily="34" charset="0"/>
              </a:rPr>
              <a:t>, sendo entendido como algo inerente ao processo de aprendizagem</a:t>
            </a:r>
            <a:r>
              <a:rPr lang="pt-BR" sz="32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mediar debates, </a:t>
            </a:r>
            <a:r>
              <a:rPr lang="pt-B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conhecimento, </a:t>
            </a:r>
            <a:r>
              <a:rPr lang="pt-BR" sz="32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sugerir links e </a:t>
            </a:r>
            <a:r>
              <a:rPr lang="pt-BR" sz="32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buscar sites sempre de fontes segura. </a:t>
            </a:r>
            <a:endParaRPr lang="pt-BR" sz="3200" dirty="0" smtClean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algn="just"/>
            <a:r>
              <a:rPr lang="pt-BR" sz="32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Propor avaliações objetivas ou descritivas com produções </a:t>
            </a:r>
            <a:r>
              <a:rPr lang="pt-BR" sz="32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ao final de cada tema estudado. </a:t>
            </a:r>
          </a:p>
          <a:p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sz="3200" dirty="0" smtClean="0">
                <a:solidFill>
                  <a:schemeClr val="tx1"/>
                </a:solidFill>
              </a:rPr>
              <a:t>Orientações </a:t>
            </a:r>
            <a:endParaRPr lang="pt-BR" sz="3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86412"/>
          </a:xfrm>
        </p:spPr>
        <p:txBody>
          <a:bodyPr>
            <a:normAutofit lnSpcReduction="10000"/>
          </a:bodyPr>
          <a:lstStyle/>
          <a:p>
            <a:r>
              <a:rPr lang="pt-BR" sz="30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Proporcionar  aos professores as novas possibilidades e benefícios pelas interfaces virtuais na educação, utilizar as novas tecnologias para aprendizagem online </a:t>
            </a:r>
            <a:r>
              <a:rPr lang="pt-BR" sz="30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como Blogs</a:t>
            </a:r>
            <a:r>
              <a:rPr lang="pt-BR" sz="30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, Redes sociais, que configuram a segunda geração da internet, ou </a:t>
            </a:r>
            <a:r>
              <a:rPr lang="pt-BR" sz="3000" dirty="0" err="1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offline</a:t>
            </a:r>
            <a:r>
              <a:rPr lang="pt-BR" sz="30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, com o uso de editores de textos o apresentações com entrega de arquivo em drive de armazenamento;  </a:t>
            </a:r>
            <a:r>
              <a:rPr lang="pt-BR" sz="30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F</a:t>
            </a:r>
            <a:r>
              <a:rPr lang="pt-BR" sz="30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acilitando </a:t>
            </a:r>
            <a:r>
              <a:rPr lang="pt-BR" sz="30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a avaliação processual </a:t>
            </a:r>
            <a:r>
              <a:rPr lang="pt-BR" sz="30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do educando e </a:t>
            </a:r>
            <a:r>
              <a:rPr lang="pt-BR" sz="30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o professor como orientador durante todo o desenvolvimento da atividade. </a:t>
            </a:r>
          </a:p>
          <a:p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115</TotalTime>
  <Words>303</Words>
  <Application>Microsoft Office PowerPoint</Application>
  <PresentationFormat>Apresentação na tela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6" baseType="lpstr">
      <vt:lpstr>Concurso</vt:lpstr>
      <vt:lpstr>TERENOS – MS </vt:lpstr>
      <vt:lpstr>Possibilidades de avaliação com uso das TIC</vt:lpstr>
      <vt:lpstr>SITUAÇÕES DE AVALIAÇÃO</vt:lpstr>
      <vt:lpstr>Orientações </vt:lpstr>
      <vt:lpstr>Slide 5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TERENOS – MS </dc:title>
  <dc:creator>SED</dc:creator>
  <cp:lastModifiedBy>SED</cp:lastModifiedBy>
  <cp:revision>12</cp:revision>
  <dcterms:created xsi:type="dcterms:W3CDTF">2015-08-27T13:13:01Z</dcterms:created>
  <dcterms:modified xsi:type="dcterms:W3CDTF">2015-08-27T15:08:34Z</dcterms:modified>
</cp:coreProperties>
</file>